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4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github.com/thennarasu413/Task1_PP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oopanraj34/Task1_PPT" TargetMode="External"/><Relationship Id="rId5" Type="http://schemas.openxmlformats.org/officeDocument/2006/relationships/hyperlink" Target="https://github.com/Ebsibaebsi/Task1_PPT" TargetMode="External"/><Relationship Id="rId4" Type="http://schemas.openxmlformats.org/officeDocument/2006/relationships/hyperlink" Target="https://github.com/nbhava13/Task1_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b="0" i="0" dirty="0">
                <a:effectLst/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380570812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au721220205004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BHAVATHARANI N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au721220205303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EBSIBA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au721220205043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ROOPAN RAJ R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au721220205061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  <a:sym typeface="Arial"/>
                        </a:rPr>
                        <a:t>THENNARASU S</a:t>
                      </a:r>
                      <a:endParaRPr sz="1400" b="0" i="0" u="none" strike="noStrike" cap="none" dirty="0">
                        <a:solidFill>
                          <a:schemeClr val="accent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CD2-6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7;p211">
            <a:extLst>
              <a:ext uri="{FF2B5EF4-FFF2-40B4-BE49-F238E27FC236}">
                <a16:creationId xmlns:a16="http://schemas.microsoft.com/office/drawing/2014/main" id="{A22E7A36-1717-72CE-62E9-3A8CD03CFC97}"/>
              </a:ext>
            </a:extLst>
          </p:cNvPr>
          <p:cNvSpPr txBox="1">
            <a:spLocks/>
          </p:cNvSpPr>
          <p:nvPr/>
        </p:nvSpPr>
        <p:spPr>
          <a:xfrm>
            <a:off x="489450" y="590132"/>
            <a:ext cx="6891900" cy="434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916"/>
              </a:lnSpc>
              <a:buSzPts val="1600"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1.Introduction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2.Scope and objectives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3.Functional Requirements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3.1:User Roles and Permissions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3.2:Blog Post Management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3.3:Comment System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3.4:Search and Navigation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3.5:User Profiles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3.6:Social Sharing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 3.7:Analytics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4.Non-functional Requirements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5.Data Requirements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6.User Interfaces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7.Dependencies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8.Constraints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9. Assumptions</a:t>
            </a:r>
          </a:p>
          <a:p>
            <a:pPr>
              <a:lnSpc>
                <a:spcPct val="107916"/>
              </a:lnSpc>
              <a:buSzPts val="1600"/>
            </a:pPr>
            <a:r>
              <a:rPr lang="en-US" sz="1250">
                <a:solidFill>
                  <a:schemeClr val="tx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10. Appendix</a:t>
            </a:r>
            <a:endParaRPr lang="en-US" sz="1250" dirty="0">
              <a:solidFill>
                <a:schemeClr val="tx1"/>
              </a:solidFill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sp>
        <p:nvSpPr>
          <p:cNvPr id="3" name="Google Shape;1848;p211">
            <a:extLst>
              <a:ext uri="{FF2B5EF4-FFF2-40B4-BE49-F238E27FC236}">
                <a16:creationId xmlns:a16="http://schemas.microsoft.com/office/drawing/2014/main" id="{48866F0C-0AFE-395E-3591-96DAAD515F3B}"/>
              </a:ext>
            </a:extLst>
          </p:cNvPr>
          <p:cNvSpPr txBox="1">
            <a:spLocks/>
          </p:cNvSpPr>
          <p:nvPr/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07916"/>
              </a:lnSpc>
              <a:buClr>
                <a:schemeClr val="dk1"/>
              </a:buClr>
              <a:buSzPts val="1400"/>
            </a:pPr>
            <a:endParaRPr lang="en-GB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4" name="Google Shape;1849;p211">
            <a:extLst>
              <a:ext uri="{FF2B5EF4-FFF2-40B4-BE49-F238E27FC236}">
                <a16:creationId xmlns:a16="http://schemas.microsoft.com/office/drawing/2014/main" id="{4D0B7494-B32D-9F28-C015-F098D9955B88}"/>
              </a:ext>
            </a:extLst>
          </p:cNvPr>
          <p:cNvSpPr txBox="1"/>
          <p:nvPr/>
        </p:nvSpPr>
        <p:spPr>
          <a:xfrm>
            <a:off x="445779" y="2602184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" name="Google Shape;1851;p211">
            <a:extLst>
              <a:ext uri="{FF2B5EF4-FFF2-40B4-BE49-F238E27FC236}">
                <a16:creationId xmlns:a16="http://schemas.microsoft.com/office/drawing/2014/main" id="{79D9C420-336F-7CEF-F44B-54C853D0C193}"/>
              </a:ext>
            </a:extLst>
          </p:cNvPr>
          <p:cNvSpPr txBox="1"/>
          <p:nvPr/>
        </p:nvSpPr>
        <p:spPr>
          <a:xfrm>
            <a:off x="445779" y="20290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1852;p211">
            <a:extLst>
              <a:ext uri="{FF2B5EF4-FFF2-40B4-BE49-F238E27FC236}">
                <a16:creationId xmlns:a16="http://schemas.microsoft.com/office/drawing/2014/main" id="{A6AEA784-4EFE-4851-2163-3691821AF206}"/>
              </a:ext>
            </a:extLst>
          </p:cNvPr>
          <p:cNvSpPr txBox="1"/>
          <p:nvPr/>
        </p:nvSpPr>
        <p:spPr>
          <a:xfrm>
            <a:off x="550936" y="2222716"/>
            <a:ext cx="1892587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3329C-827A-B6CB-B119-2D443DA02F02}"/>
              </a:ext>
            </a:extLst>
          </p:cNvPr>
          <p:cNvSpPr txBox="1"/>
          <p:nvPr/>
        </p:nvSpPr>
        <p:spPr>
          <a:xfrm>
            <a:off x="4644998" y="523021"/>
            <a:ext cx="4572000" cy="4487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</a:p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tasks.</a:t>
            </a:r>
            <a:endParaRPr lang="en-GB"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SzPts val="1600"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</a:p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</a:p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SRS.</a:t>
            </a:r>
          </a:p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lang="en-GB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development.</a:t>
            </a:r>
            <a:endParaRPr lang="en-GB"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SzPts val="1600"/>
            </a:pPr>
            <a:endParaRPr lang="en-US" sz="1400" b="1" i="0" u="none" strike="noStrike" cap="none" dirty="0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SzPts val="1600"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3285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89673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B96D2-027D-CEE4-FD37-6C12E306E68C}"/>
              </a:ext>
            </a:extLst>
          </p:cNvPr>
          <p:cNvSpPr txBox="1"/>
          <p:nvPr/>
        </p:nvSpPr>
        <p:spPr>
          <a:xfrm>
            <a:off x="583987" y="591672"/>
            <a:ext cx="3934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Choose a Topic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Research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Understand Your Audience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Write the Introduction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Develop the Body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Use Engaging Language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Monitor and Update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830B8-F643-9D5D-B9FA-2C789017E1E6}"/>
              </a:ext>
            </a:extLst>
          </p:cNvPr>
          <p:cNvSpPr txBox="1"/>
          <p:nvPr/>
        </p:nvSpPr>
        <p:spPr>
          <a:xfrm>
            <a:off x="583987" y="3214896"/>
            <a:ext cx="74189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 writing is a dynamic and creative process that involves several key steps to create engaging, informative, and well-structured content. Here's a concise summary of the essential aspects of blog writing: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Choose a Relevant Topic	2. Conduct Through Research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Create an Outline		4. Develop the Body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Use Engaging Language	6. Preview and Publish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Monitor and Update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47-125F-480C-75F4-0E6DE4C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0F30-F4D1-1E58-260D-45CADA19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713A5-7E74-CEB7-548C-D4E2EC6B420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5E1A1-90F7-8410-27E6-B1A7EF7A94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984C3-8E4F-BCFE-83AC-1EEF8542B7FD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AD51E3-4ECA-A18D-CBE5-5BC5AEEA56B7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24D791-9DBD-2D68-137C-60DD502AC5D3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D1978D-4D3C-CE5C-14AE-049C402CD2D1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B3E7CB-B9D7-16F4-E018-4882312C9266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645C00-7F71-C9E9-21F5-079B278948B8}"/>
              </a:ext>
            </a:extLst>
          </p:cNvPr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3FE3CADD-6DC9-BC76-4529-53448E26F6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B01EFB83-2F84-31AE-8EF7-5A3727A21C89}"/>
              </a:ext>
            </a:extLst>
          </p:cNvPr>
          <p:cNvSpPr txBox="1">
            <a:spLocks/>
          </p:cNvSpPr>
          <p:nvPr/>
        </p:nvSpPr>
        <p:spPr>
          <a:xfrm>
            <a:off x="2233322" y="613458"/>
            <a:ext cx="4819015" cy="833119"/>
          </a:xfrm>
          <a:prstGeom prst="rect">
            <a:avLst/>
          </a:prstGeom>
          <a:solidFill>
            <a:srgbClr val="223668"/>
          </a:solidFill>
          <a:ln>
            <a:noFill/>
          </a:ln>
        </p:spPr>
        <p:txBody>
          <a:bodyPr spcFirstLastPara="1" vert="horz" wrap="square" lIns="0" tIns="381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0"/>
              </a:spcBef>
            </a:pPr>
            <a:endParaRPr lang="en-IN"/>
          </a:p>
          <a:p>
            <a:pPr algn="ctr"/>
            <a:r>
              <a:rPr lang="en-IN" i="1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en-IN" i="1" spc="20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lang="en-IN" i="1" spc="25">
                <a:solidFill>
                  <a:srgbClr val="FFFFFF"/>
                </a:solidFill>
                <a:latin typeface="Trebuchet MS"/>
                <a:cs typeface="Trebuchet MS"/>
              </a:rPr>
              <a:t>bmi</a:t>
            </a:r>
            <a:r>
              <a:rPr lang="en-IN" i="1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en-IN" i="1">
                <a:solidFill>
                  <a:srgbClr val="FFFFFF"/>
                </a:solidFill>
                <a:latin typeface="Trebuchet MS"/>
                <a:cs typeface="Trebuchet MS"/>
              </a:rPr>
              <a:t>sio</a:t>
            </a:r>
            <a:r>
              <a:rPr lang="en-IN" i="1" spc="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IN" i="1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i="1" spc="5">
                <a:solidFill>
                  <a:srgbClr val="FFFFFF"/>
                </a:solidFill>
                <a:latin typeface="Trebuchet MS"/>
                <a:cs typeface="Trebuchet MS"/>
              </a:rPr>
              <a:t>Gith</a:t>
            </a:r>
            <a:r>
              <a:rPr lang="en-IN" i="1" spc="10">
                <a:solidFill>
                  <a:srgbClr val="FFFFFF"/>
                </a:solidFill>
                <a:latin typeface="Trebuchet MS"/>
                <a:cs typeface="Trebuchet MS"/>
              </a:rPr>
              <a:t>ub</a:t>
            </a:r>
            <a:endParaRPr lang="en-IN" i="1" spc="1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1F41DF0A-E4A8-88D2-07A9-D7E0539299A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2835" y="1785257"/>
            <a:ext cx="1181099" cy="1181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9A668-865B-099D-B49C-23A95441FD1A}"/>
              </a:ext>
            </a:extLst>
          </p:cNvPr>
          <p:cNvSpPr txBox="1"/>
          <p:nvPr/>
        </p:nvSpPr>
        <p:spPr>
          <a:xfrm>
            <a:off x="3873934" y="1721970"/>
            <a:ext cx="317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https://github.com/nbhava13/Task1_PPT</a:t>
            </a:r>
            <a:endParaRPr lang="en-IN" sz="1200" dirty="0">
              <a:solidFill>
                <a:schemeClr val="tx1"/>
              </a:solidFill>
            </a:endParaRPr>
          </a:p>
          <a:p>
            <a:r>
              <a:rPr lang="en-IN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https://github.com/Ebsibaebsi/Task1_PPT</a:t>
            </a:r>
            <a:endParaRPr lang="en-IN" sz="1200" dirty="0">
              <a:solidFill>
                <a:schemeClr val="tx1"/>
              </a:solidFill>
            </a:endParaRPr>
          </a:p>
          <a:p>
            <a:r>
              <a:rPr lang="en-IN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https://github.com/roopanraj34/Task1_PPT</a:t>
            </a:r>
            <a:endParaRPr lang="en-IN" sz="1200" dirty="0">
              <a:solidFill>
                <a:schemeClr val="tx1"/>
              </a:solidFill>
            </a:endParaRPr>
          </a:p>
          <a:p>
            <a:r>
              <a:rPr lang="en-IN" sz="12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https://github.com/thennarasu413/Task1_PPT</a:t>
            </a:r>
            <a:endParaRPr lang="en-IN" sz="1200" dirty="0">
              <a:solidFill>
                <a:schemeClr val="tx1"/>
              </a:solidFill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7159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392</Words>
  <Application>Microsoft Office PowerPoint</Application>
  <PresentationFormat>On-screen Show (16:9)</PresentationFormat>
  <Paragraphs>85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Noto Sans Symbols</vt:lpstr>
      <vt:lpstr>arial</vt:lpstr>
      <vt:lpstr>Trebuchet MS</vt:lpstr>
      <vt:lpstr>Times New Roman</vt:lpstr>
      <vt:lpstr>arial</vt:lpstr>
      <vt:lpstr>Calibri</vt:lpstr>
      <vt:lpstr>EB Garamond Medium</vt:lpstr>
      <vt:lpstr>Roboto</vt:lpstr>
      <vt:lpstr>Public Sans</vt:lpstr>
      <vt:lpstr>EB Garamond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Roopan Raj R</cp:lastModifiedBy>
  <cp:revision>8</cp:revision>
  <dcterms:created xsi:type="dcterms:W3CDTF">2020-08-13T11:21:46Z</dcterms:created>
  <dcterms:modified xsi:type="dcterms:W3CDTF">2023-11-02T14:31:22Z</dcterms:modified>
</cp:coreProperties>
</file>